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Catamaran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04CAAC-7CEE-4161-94E4-83908981CFE1}">
  <a:tblStyle styleId="{2904CAAC-7CEE-4161-94E4-83908981CF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93A3DC2-5E0B-4AAA-8D06-6FF30242577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atamaran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regular.fntdata"/><Relationship Id="rId27" Type="http://schemas.openxmlformats.org/officeDocument/2006/relationships/font" Target="fonts/Catamaran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5c5055c1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5c5055c1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5c5055c1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5c5055c1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5c5055c1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5c5055c1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5c5055c1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5c5055c1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5c5055c1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5c5055c1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5c5055c1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5c5055c1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ada545b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ada545b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adb6c6f3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adb6c6f3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5c5055c1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5c5055c1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5c5055c1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5c5055c1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585f5d70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585f5d70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ada545b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ada545b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78e5a42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78e5a42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5c5055c1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5c5055c1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5c5055c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5c5055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5c5055c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5c5055c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5c5055c1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5c5055c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Week 1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1/15/2025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Embodiment Design-J3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750" y="1060150"/>
            <a:ext cx="1710325" cy="399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125" y="1749200"/>
            <a:ext cx="3247125" cy="27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Embodiment Design-J3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5" y="1733775"/>
            <a:ext cx="4037750" cy="26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450" y="1438925"/>
            <a:ext cx="4317900" cy="308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Embodiment Design-J4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00" y="1015825"/>
            <a:ext cx="2718950" cy="39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213" y="2889625"/>
            <a:ext cx="5271802" cy="229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5">
            <a:alphaModFix/>
          </a:blip>
          <a:srcRect b="16327" l="0" r="0" t="10288"/>
          <a:stretch/>
        </p:blipFill>
        <p:spPr>
          <a:xfrm>
            <a:off x="3749363" y="1015825"/>
            <a:ext cx="5065875" cy="20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Embodiment Design-J5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301" y="1148100"/>
            <a:ext cx="2761514" cy="38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415" y="1005275"/>
            <a:ext cx="2363572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Validation Plan for MEEN 402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526950" y="1324425"/>
            <a:ext cx="8090100" cy="3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Finite Element Analysis to ensure that the robot will not break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Inspect all joints to ensure they are free from any obstructing components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Implement initial codes for small translational/rotational movements to validate the motor inputs correspond with the output performance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Validate each motor one at a time before trying to perform movements with multiple movements at once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Final Deliverables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54750" y="1204125"/>
            <a:ext cx="8434500" cy="26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Create a functional prototype that demonstrates the key features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Undergo optimization tests, including mechanical testing and efficiency analysis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Documented in a report, allowing the team to present the results to the sponsor or future project teams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Gantt Chart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988" y="1097388"/>
            <a:ext cx="5740030" cy="344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401 Final Presentation Discussion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364500" y="1266000"/>
            <a:ext cx="84150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Create a detailed safety document covering all essential protocols 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Design and build a safety cage to ensure safe testing conditions 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Incorporate a kill switch into the design for emergency shutdowns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Preliminary Product Risk Analysis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9" name="Google Shape;199;p30"/>
          <p:cNvGraphicFramePr/>
          <p:nvPr/>
        </p:nvGraphicFramePr>
        <p:xfrm>
          <a:off x="463000" y="112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{993A3DC2-5E0B-4AAA-8D06-6FF302425775}</a:tableStyleId>
              </a:tblPr>
              <a:tblGrid>
                <a:gridCol w="627450"/>
                <a:gridCol w="810125"/>
                <a:gridCol w="1124250"/>
                <a:gridCol w="569025"/>
                <a:gridCol w="1175400"/>
                <a:gridCol w="693200"/>
                <a:gridCol w="1109675"/>
                <a:gridCol w="612850"/>
                <a:gridCol w="1029275"/>
                <a:gridCol w="466725"/>
              </a:tblGrid>
              <a:tr h="482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 and Function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Potential Failure Mode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Potential Effects of Failure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Severity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Potential Causes and Mechanism of Failure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Occurrence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Design Control Test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Detection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Recommended Action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RPN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Actuators (Joint Motors)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Failure to move or incorrect movement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Inability to position the arm correctly, leading to task failure or collision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Motor wear, overload, overheating, power supply issue, seizing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Periodic motor inspection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Upgrade motor rating, add overload protection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40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 System (Software)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Failure in control algorithm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Inaccurate control, potential for oscillations, lack of stability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bug, incorrect control tuning, signal noise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 reviews, simulation testing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 controller tuning, add redundancy checks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469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Arm Structure (Links)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Structural failure or deformation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Misalignment in movements, excessive vibration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Material fatigue, impact load, stress concentration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Stress analysis during design, load testing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 stronger materials, inspect regularly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42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Encoders (Position Feedback)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 of position feedback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 of position control, leading to inaccurate movements and potential collisions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Sensor failure, electrical noise, misalignment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Regular calibration, signal filtering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 higher-quality encoders, improve shielding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  <a:tr h="412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Joint Motors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Overuse/Burnout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Motor overheating, reduced lifespan, loss of functionality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Continuous use, Continuous high load operation, Lack of Cooling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Thermal sensor monitoring, maintenance checks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time usage limits and torque limits.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419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Electrical Failure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Failure to power motors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 of movement in the arm, burning out motor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improper wiring, wrong power source, over use of motors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checking each individual motor, voltage testing across wires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wire testing, implement safety on voltage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7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Structural Components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Fastener Loosening/Thread Stripping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Components loosening/falling out of place/robot becoming unstabilized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Excessive vibration/parts not moving cohesively together/moving against each other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 each motor individually/confirming all connectors are secure with proper inserts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Ensure that each insert is of proper size and screws are rated for high vibrations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9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542100" y="1262650"/>
            <a:ext cx="80598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Order all materials and parts for prototyping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Research and evaluate circuit designs/electronics/power supply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Learn and experiment with motor functionality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Write test python scripts for motor maneuverability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Adding Fasteners to the CAD Design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Conducting FEA on Critical Components of Robot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6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85275" y="1067625"/>
            <a:ext cx="53256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Location:</a:t>
            </a:r>
            <a:r>
              <a:rPr lang="en" sz="1700">
                <a:solidFill>
                  <a:srgbClr val="000000"/>
                </a:solidFill>
              </a:rPr>
              <a:t> Hanford Site, Washington State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Background:</a:t>
            </a:r>
            <a:r>
              <a:rPr lang="en" sz="1700">
                <a:solidFill>
                  <a:srgbClr val="000000"/>
                </a:solidFill>
              </a:rPr>
              <a:t> 45+ years of plutonium production has led to 56 million gallons of hazardous and radioactive waste stored at the Hanford Site.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Problem:</a:t>
            </a:r>
            <a:r>
              <a:rPr lang="en" sz="1700">
                <a:solidFill>
                  <a:srgbClr val="000000"/>
                </a:solidFill>
              </a:rPr>
              <a:t> Original tanks designed for 25 years; most now exceed this, with approximately 68 tanks in critical condition.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Risk: </a:t>
            </a:r>
            <a:r>
              <a:rPr lang="en" sz="1700">
                <a:solidFill>
                  <a:srgbClr val="000000"/>
                </a:solidFill>
              </a:rPr>
              <a:t>High environmental and health risks due to tank deterioration, posing a growing threat to surrounding areas.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831" y="3008563"/>
            <a:ext cx="2522019" cy="16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823" y="1067625"/>
            <a:ext cx="3172952" cy="18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Requirements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aphicFrame>
        <p:nvGraphicFramePr>
          <p:cNvPr id="82" name="Google Shape;82;p16"/>
          <p:cNvGraphicFramePr/>
          <p:nvPr/>
        </p:nvGraphicFramePr>
        <p:xfrm>
          <a:off x="2690588" y="147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{2904CAAC-7CEE-4161-94E4-83908981CFE1}</a:tableStyleId>
              </a:tblPr>
              <a:tblGrid>
                <a:gridCol w="933450"/>
                <a:gridCol w="457200"/>
                <a:gridCol w="1381125"/>
                <a:gridCol w="2038350"/>
                <a:gridCol w="752475"/>
                <a:gridCol w="3905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Requirement #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Need #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Metric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Importance Score (1 to 5, 5 = most important)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Required Values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Units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7,5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Weight of the Arm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&lt;14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kg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1,2,4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Maximum Torque Output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2-10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Nm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2,3,8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Positional Accuracy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10-30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mm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2,5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Reach of Robotic Arm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&gt;0.67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3,5,7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System Mass Distribution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0.209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kg/cm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1,2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Max Movement Speed of the Arm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m/s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1,2,3,5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Frequency of Motion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Hz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" name="Google Shape;83;p16"/>
          <p:cNvSpPr txBox="1"/>
          <p:nvPr/>
        </p:nvSpPr>
        <p:spPr>
          <a:xfrm>
            <a:off x="-65200" y="1064400"/>
            <a:ext cx="27558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Design Requirements Table cross-references requirements with the customer needs satisfied. The table provides the importance of each metric as well as the target value. 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Final Design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5" y="1055325"/>
            <a:ext cx="3290999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0" l="0" r="11917" t="0"/>
          <a:stretch/>
        </p:blipFill>
        <p:spPr>
          <a:xfrm>
            <a:off x="3341325" y="914400"/>
            <a:ext cx="3461425" cy="39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5">
            <a:alphaModFix/>
          </a:blip>
          <a:srcRect b="2780" l="0" r="16443" t="0"/>
          <a:stretch/>
        </p:blipFill>
        <p:spPr>
          <a:xfrm>
            <a:off x="6955375" y="1015050"/>
            <a:ext cx="165515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Detailed CAD - Full Upright Extension</a:t>
            </a:r>
            <a:endParaRPr b="1"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101" y="1242800"/>
            <a:ext cx="1059800" cy="35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976" y="1050325"/>
            <a:ext cx="1974151" cy="39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Detailed CAD - Joint Motor(s)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183" y="1920825"/>
            <a:ext cx="1701539" cy="152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297" y="1944860"/>
            <a:ext cx="1551998" cy="1477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74000" y="1006425"/>
            <a:ext cx="8196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selected brushless DC motors and prioritized speed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Each motor comes with an encoder and driver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Reached out to CubeMars and asked for detailed CAD models of motors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6419" y="3446052"/>
            <a:ext cx="1406504" cy="115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9694" y="3446052"/>
            <a:ext cx="1189407" cy="115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825" y="3218228"/>
            <a:ext cx="1264139" cy="133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8">
            <a:alphaModFix/>
          </a:blip>
          <a:srcRect b="2384" l="9186" r="1271" t="6249"/>
          <a:stretch/>
        </p:blipFill>
        <p:spPr>
          <a:xfrm>
            <a:off x="1539417" y="3218234"/>
            <a:ext cx="1239954" cy="133691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Embodiment Design- J1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75" y="1076575"/>
            <a:ext cx="3528351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8922">
            <a:off x="3905250" y="1202597"/>
            <a:ext cx="5005570" cy="177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875" y="2980521"/>
            <a:ext cx="4637676" cy="16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Embodiment Design-J2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725" y="914400"/>
            <a:ext cx="4181402" cy="38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273" y="1136026"/>
            <a:ext cx="1389001" cy="330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50" y="1087875"/>
            <a:ext cx="2103501" cy="357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